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 varScale="1">
        <p:scale>
          <a:sx n="120" d="100"/>
          <a:sy n="120" d="100"/>
        </p:scale>
        <p:origin x="2150" y="10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27860" y="990639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43457475"/>
              </p:ext>
            </p:extLst>
          </p:nvPr>
        </p:nvGraphicFramePr>
        <p:xfrm>
          <a:off x="307975" y="2543160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№116 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апреля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2369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27 апреля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26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27 апреля</a:t>
            </a:r>
          </a:p>
          <a:p>
            <a:pPr algn="ctr">
              <a:tabLst>
                <a:tab pos="3411538" algn="l"/>
              </a:tabLst>
            </a:pPr>
            <a:endParaRPr lang="kk-KZ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Ночью и утром туман. Ветер северо-западный с переходом на юго-восточный 3-8 м/с. Температура воздуха ночью 2-4, днем 17-19 тепла.</a:t>
            </a:r>
          </a:p>
          <a:p>
            <a:pPr algn="just">
              <a:tabLst>
                <a:tab pos="3411538" algn="l"/>
              </a:tabLst>
            </a:pPr>
            <a:endParaRPr lang="ru-RU" sz="4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28 апреля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27 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28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апреля </a:t>
            </a:r>
          </a:p>
          <a:p>
            <a:pPr algn="ctr">
              <a:tabLst>
                <a:tab pos="3411538" algn="l"/>
              </a:tabLst>
            </a:pPr>
            <a:endParaRPr lang="kk-KZ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восточный 9-14 м/с. Температура воздуха 5-7 тепла.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26 апреля 2026 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27944164"/>
              </p:ext>
            </p:extLst>
          </p:nvPr>
        </p:nvGraphicFramePr>
        <p:xfrm>
          <a:off x="4986306" y="4419203"/>
          <a:ext cx="4759297" cy="1993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2196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0.076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0.172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600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1.663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0239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Рахметова Ж.А./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5838</TotalTime>
  <Words>624</Words>
  <Application>Microsoft Office PowerPoint</Application>
  <PresentationFormat>Лист A4 (210x297 мм)</PresentationFormat>
  <Paragraphs>102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Corobor4</cp:lastModifiedBy>
  <cp:revision>1140</cp:revision>
  <cp:lastPrinted>2021-07-01T03:56:27Z</cp:lastPrinted>
  <dcterms:created xsi:type="dcterms:W3CDTF">2024-09-22T07:48:17Z</dcterms:created>
  <dcterms:modified xsi:type="dcterms:W3CDTF">2026-04-26T08:09:19Z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